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78" r:id="rId5"/>
    <p:sldId id="269" r:id="rId6"/>
    <p:sldId id="271" r:id="rId7"/>
    <p:sldId id="272" r:id="rId8"/>
    <p:sldId id="270" r:id="rId9"/>
    <p:sldId id="260" r:id="rId10"/>
    <p:sldId id="273" r:id="rId11"/>
    <p:sldId id="274" r:id="rId12"/>
    <p:sldId id="275" r:id="rId13"/>
    <p:sldId id="276" r:id="rId14"/>
    <p:sldId id="277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4/26/2022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akatoplan.sumbarprov.go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tutorialinputhiba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E8BF-D810-4313-8EE0-2DB0D4E50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PANDUAN</a:t>
            </a:r>
            <a:r>
              <a:rPr lang="en-US" sz="6000" dirty="0"/>
              <a:t> </a:t>
            </a:r>
            <a:br>
              <a:rPr lang="en-US" sz="6000" dirty="0"/>
            </a:br>
            <a:r>
              <a:rPr lang="en-US" sz="6000" dirty="0"/>
              <a:t>DAFTAR AKUN DAN INPUT HIBAH PADA APLIKASI SAKATOPLAN</a:t>
            </a:r>
            <a:endParaRPr lang="en-ID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FB680-F16F-46D6-8892-FE370CE49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443575"/>
            <a:ext cx="7891272" cy="1069848"/>
          </a:xfrm>
        </p:spPr>
        <p:txBody>
          <a:bodyPr/>
          <a:lstStyle/>
          <a:p>
            <a:r>
              <a:rPr lang="en-US" dirty="0"/>
              <a:t>Programmer Khairul Zaman, M. </a:t>
            </a:r>
            <a:r>
              <a:rPr lang="en-US" dirty="0" err="1"/>
              <a:t>Kom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B1C2F-AD32-4CFF-8597-7CB5B110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663" y="5650362"/>
            <a:ext cx="1795431" cy="904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19830F-7094-4125-BE64-80EA240B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371" y="5650362"/>
            <a:ext cx="889547" cy="96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794277-CBFC-4D04-BBEA-5053D8F1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88" y="1569658"/>
            <a:ext cx="9978732" cy="5043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067425-8CB9-4638-8640-D4BD3652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420" y="192654"/>
            <a:ext cx="10058400" cy="773580"/>
          </a:xfrm>
        </p:spPr>
        <p:txBody>
          <a:bodyPr>
            <a:normAutofit fontScale="90000"/>
          </a:bodyPr>
          <a:lstStyle/>
          <a:p>
            <a:r>
              <a:rPr lang="en-US" dirty="0"/>
              <a:t>INPUT USULAN HIBAH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75CF-9B25-4360-90C8-4051A37E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38" y="828982"/>
            <a:ext cx="10058400" cy="129314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pengentrian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 Langkah, Langkah 1 : input Data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  <a:endParaRPr lang="en-ID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608F4-9DE1-49EB-9321-E36DBD3253F9}"/>
              </a:ext>
            </a:extLst>
          </p:cNvPr>
          <p:cNvSpPr/>
          <p:nvPr/>
        </p:nvSpPr>
        <p:spPr>
          <a:xfrm>
            <a:off x="3170583" y="4522304"/>
            <a:ext cx="7613374" cy="546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0DF2D-FB0E-438E-9490-EBCB62F2C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733" y="316662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C174D-E1EC-4441-A989-E5DAB2578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720" y="318723"/>
            <a:ext cx="536492" cy="5847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70F014-3837-4984-93D0-73DA15D93999}"/>
              </a:ext>
            </a:extLst>
          </p:cNvPr>
          <p:cNvSpPr/>
          <p:nvPr/>
        </p:nvSpPr>
        <p:spPr>
          <a:xfrm>
            <a:off x="128316" y="4630776"/>
            <a:ext cx="55809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Nomor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Surat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usulan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Hibah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5A958E-3936-445A-8037-DB596940EAA6}"/>
              </a:ext>
            </a:extLst>
          </p:cNvPr>
          <p:cNvCxnSpPr>
            <a:cxnSpLocks/>
          </p:cNvCxnSpPr>
          <p:nvPr/>
        </p:nvCxnSpPr>
        <p:spPr>
          <a:xfrm>
            <a:off x="2933756" y="4825447"/>
            <a:ext cx="248479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235C14A-D1F4-4F7F-95D6-8001CA96DEAB}"/>
              </a:ext>
            </a:extLst>
          </p:cNvPr>
          <p:cNvSpPr/>
          <p:nvPr/>
        </p:nvSpPr>
        <p:spPr>
          <a:xfrm>
            <a:off x="3170583" y="5083369"/>
            <a:ext cx="7613374" cy="482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A8721A-4685-4FEF-BCB1-A12BF2D65128}"/>
              </a:ext>
            </a:extLst>
          </p:cNvPr>
          <p:cNvSpPr/>
          <p:nvPr/>
        </p:nvSpPr>
        <p:spPr>
          <a:xfrm>
            <a:off x="33726" y="5151210"/>
            <a:ext cx="55809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Tanggal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Surat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usulan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Hibah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936592-5B69-46DA-B736-83F19C4FA2EA}"/>
              </a:ext>
            </a:extLst>
          </p:cNvPr>
          <p:cNvCxnSpPr>
            <a:cxnSpLocks/>
          </p:cNvCxnSpPr>
          <p:nvPr/>
        </p:nvCxnSpPr>
        <p:spPr>
          <a:xfrm>
            <a:off x="2933756" y="5345881"/>
            <a:ext cx="248479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1C1A4D5-E1FF-4646-81F0-B4B4C2312C17}"/>
              </a:ext>
            </a:extLst>
          </p:cNvPr>
          <p:cNvSpPr/>
          <p:nvPr/>
        </p:nvSpPr>
        <p:spPr>
          <a:xfrm>
            <a:off x="3170583" y="5629383"/>
            <a:ext cx="7613374" cy="482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34692C-646A-467B-90FD-17CA0C3C24CA}"/>
              </a:ext>
            </a:extLst>
          </p:cNvPr>
          <p:cNvSpPr/>
          <p:nvPr/>
        </p:nvSpPr>
        <p:spPr>
          <a:xfrm>
            <a:off x="17960" y="5639942"/>
            <a:ext cx="55809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Nama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usulan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Contoh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rehab Gedung Lembaga</a:t>
            </a:r>
          </a:p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C44DA5-D94E-4C6C-A3B4-65AE2A0AE561}"/>
              </a:ext>
            </a:extLst>
          </p:cNvPr>
          <p:cNvCxnSpPr>
            <a:cxnSpLocks/>
          </p:cNvCxnSpPr>
          <p:nvPr/>
        </p:nvCxnSpPr>
        <p:spPr>
          <a:xfrm>
            <a:off x="2917990" y="5834613"/>
            <a:ext cx="248479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7D743BB-E8C2-413F-A33B-A88F290DB80D}"/>
              </a:ext>
            </a:extLst>
          </p:cNvPr>
          <p:cNvSpPr/>
          <p:nvPr/>
        </p:nvSpPr>
        <p:spPr>
          <a:xfrm>
            <a:off x="7062953" y="3468415"/>
            <a:ext cx="1219200" cy="312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8812F6-6745-4F8A-88C1-EB3E4715FFBD}"/>
              </a:ext>
            </a:extLst>
          </p:cNvPr>
          <p:cNvSpPr/>
          <p:nvPr/>
        </p:nvSpPr>
        <p:spPr>
          <a:xfrm>
            <a:off x="6279933" y="2700537"/>
            <a:ext cx="55809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Download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Pergub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18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Nomor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2021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0587E2-9FB4-475D-A192-BA04FE98AE6A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7574074" y="2977412"/>
            <a:ext cx="98479" cy="49100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8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3F177-E789-4524-AA7D-B7061D7BB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64" y="1636948"/>
            <a:ext cx="9919948" cy="4999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067425-8CB9-4638-8640-D4BD3652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420" y="192654"/>
            <a:ext cx="10058400" cy="773580"/>
          </a:xfrm>
        </p:spPr>
        <p:txBody>
          <a:bodyPr>
            <a:normAutofit fontScale="90000"/>
          </a:bodyPr>
          <a:lstStyle/>
          <a:p>
            <a:r>
              <a:rPr lang="en-US" dirty="0"/>
              <a:t>INPUT USULAN HIBAH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75CF-9B25-4360-90C8-4051A37E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38" y="828982"/>
            <a:ext cx="10058400" cy="129314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pengentrian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 Langkah, Langkah 1 : input Data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  <a:endParaRPr lang="en-ID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608F4-9DE1-49EB-9321-E36DBD3253F9}"/>
              </a:ext>
            </a:extLst>
          </p:cNvPr>
          <p:cNvSpPr/>
          <p:nvPr/>
        </p:nvSpPr>
        <p:spPr>
          <a:xfrm>
            <a:off x="2808447" y="2304006"/>
            <a:ext cx="7975510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0DF2D-FB0E-438E-9490-EBCB62F2C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733" y="316662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C174D-E1EC-4441-A989-E5DAB2578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720" y="318723"/>
            <a:ext cx="536492" cy="5847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70F014-3837-4984-93D0-73DA15D93999}"/>
              </a:ext>
            </a:extLst>
          </p:cNvPr>
          <p:cNvSpPr/>
          <p:nvPr/>
        </p:nvSpPr>
        <p:spPr>
          <a:xfrm>
            <a:off x="1396296" y="2237860"/>
            <a:ext cx="55809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Input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usulan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Anggaran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5A958E-3936-445A-8037-DB596940EAA6}"/>
              </a:ext>
            </a:extLst>
          </p:cNvPr>
          <p:cNvCxnSpPr>
            <a:cxnSpLocks/>
          </p:cNvCxnSpPr>
          <p:nvPr/>
        </p:nvCxnSpPr>
        <p:spPr>
          <a:xfrm>
            <a:off x="2639466" y="2476138"/>
            <a:ext cx="248479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235C14A-D1F4-4F7F-95D6-8001CA96DEAB}"/>
              </a:ext>
            </a:extLst>
          </p:cNvPr>
          <p:cNvSpPr/>
          <p:nvPr/>
        </p:nvSpPr>
        <p:spPr>
          <a:xfrm>
            <a:off x="2808447" y="2664126"/>
            <a:ext cx="7975510" cy="48272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A8721A-4685-4FEF-BCB1-A12BF2D65128}"/>
              </a:ext>
            </a:extLst>
          </p:cNvPr>
          <p:cNvSpPr/>
          <p:nvPr/>
        </p:nvSpPr>
        <p:spPr>
          <a:xfrm>
            <a:off x="4643236" y="2606875"/>
            <a:ext cx="382688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otomatis</a:t>
            </a:r>
            <a:endParaRPr lang="en-US" sz="16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936592-5B69-46DA-B736-83F19C4FA2EA}"/>
              </a:ext>
            </a:extLst>
          </p:cNvPr>
          <p:cNvCxnSpPr>
            <a:cxnSpLocks/>
          </p:cNvCxnSpPr>
          <p:nvPr/>
        </p:nvCxnSpPr>
        <p:spPr>
          <a:xfrm flipH="1">
            <a:off x="4104507" y="2822635"/>
            <a:ext cx="551576" cy="11573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1C1A4D5-E1FF-4646-81F0-B4B4C2312C17}"/>
              </a:ext>
            </a:extLst>
          </p:cNvPr>
          <p:cNvSpPr/>
          <p:nvPr/>
        </p:nvSpPr>
        <p:spPr>
          <a:xfrm>
            <a:off x="2804551" y="3146854"/>
            <a:ext cx="7696661" cy="31278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34692C-646A-467B-90FD-17CA0C3C24CA}"/>
              </a:ext>
            </a:extLst>
          </p:cNvPr>
          <p:cNvSpPr/>
          <p:nvPr/>
        </p:nvSpPr>
        <p:spPr>
          <a:xfrm>
            <a:off x="280718" y="3919337"/>
            <a:ext cx="55809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Centang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Lokasi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Usulan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C44DA5-D94E-4C6C-A3B4-65AE2A0AE561}"/>
              </a:ext>
            </a:extLst>
          </p:cNvPr>
          <p:cNvCxnSpPr>
            <a:cxnSpLocks/>
          </p:cNvCxnSpPr>
          <p:nvPr/>
        </p:nvCxnSpPr>
        <p:spPr>
          <a:xfrm>
            <a:off x="2515226" y="4136566"/>
            <a:ext cx="248479" cy="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B25A2CE-9A68-4463-997A-1BF747DA0AB2}"/>
              </a:ext>
            </a:extLst>
          </p:cNvPr>
          <p:cNvSpPr/>
          <p:nvPr/>
        </p:nvSpPr>
        <p:spPr>
          <a:xfrm>
            <a:off x="8498758" y="6366716"/>
            <a:ext cx="2453478" cy="298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CEC71D-83CB-4C8B-B7CC-1E65C87C5197}"/>
              </a:ext>
            </a:extLst>
          </p:cNvPr>
          <p:cNvCxnSpPr>
            <a:cxnSpLocks/>
          </p:cNvCxnSpPr>
          <p:nvPr/>
        </p:nvCxnSpPr>
        <p:spPr>
          <a:xfrm>
            <a:off x="8154026" y="5420963"/>
            <a:ext cx="947933" cy="93208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57F949F-CD24-41B7-85F5-2197ECE3273B}"/>
              </a:ext>
            </a:extLst>
          </p:cNvPr>
          <p:cNvSpPr/>
          <p:nvPr/>
        </p:nvSpPr>
        <p:spPr>
          <a:xfrm>
            <a:off x="6797580" y="4756123"/>
            <a:ext cx="55809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</a:p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Teruskan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Input data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dukung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79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4403BA-D3BA-4315-A573-2F85F7EEE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07" y="2500946"/>
            <a:ext cx="11825143" cy="2928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067425-8CB9-4638-8640-D4BD3652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420" y="192654"/>
            <a:ext cx="10058400" cy="773580"/>
          </a:xfrm>
        </p:spPr>
        <p:txBody>
          <a:bodyPr>
            <a:normAutofit fontScale="90000"/>
          </a:bodyPr>
          <a:lstStyle/>
          <a:p>
            <a:r>
              <a:rPr lang="en-US" dirty="0"/>
              <a:t>INPUT USULAN HIBAH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75CF-9B25-4360-90C8-4051A37E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38" y="828982"/>
            <a:ext cx="10058400" cy="12931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Langkah 2 : Upload Data </a:t>
            </a:r>
            <a:r>
              <a:rPr lang="en-US" dirty="0" err="1"/>
              <a:t>Dukung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  <a:endParaRPr lang="en-ID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608F4-9DE1-49EB-9321-E36DBD3253F9}"/>
              </a:ext>
            </a:extLst>
          </p:cNvPr>
          <p:cNvSpPr/>
          <p:nvPr/>
        </p:nvSpPr>
        <p:spPr>
          <a:xfrm>
            <a:off x="9193696" y="4348053"/>
            <a:ext cx="1043608" cy="492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0DF2D-FB0E-438E-9490-EBCB62F2C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733" y="316662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C174D-E1EC-4441-A989-E5DAB2578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720" y="318723"/>
            <a:ext cx="536492" cy="5847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70F014-3837-4984-93D0-73DA15D93999}"/>
              </a:ext>
            </a:extLst>
          </p:cNvPr>
          <p:cNvSpPr/>
          <p:nvPr/>
        </p:nvSpPr>
        <p:spPr>
          <a:xfrm>
            <a:off x="7789562" y="3327326"/>
            <a:ext cx="22712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Upload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data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dukung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5A958E-3936-445A-8037-DB596940EAA6}"/>
              </a:ext>
            </a:extLst>
          </p:cNvPr>
          <p:cNvCxnSpPr>
            <a:cxnSpLocks/>
          </p:cNvCxnSpPr>
          <p:nvPr/>
        </p:nvCxnSpPr>
        <p:spPr>
          <a:xfrm>
            <a:off x="8656673" y="3890145"/>
            <a:ext cx="537023" cy="39693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E34692C-646A-467B-90FD-17CA0C3C24CA}"/>
              </a:ext>
            </a:extLst>
          </p:cNvPr>
          <p:cNvSpPr/>
          <p:nvPr/>
        </p:nvSpPr>
        <p:spPr>
          <a:xfrm>
            <a:off x="2917784" y="3912101"/>
            <a:ext cx="55809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Hasil Upload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bisa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download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C44DA5-D94E-4C6C-A3B4-65AE2A0AE561}"/>
              </a:ext>
            </a:extLst>
          </p:cNvPr>
          <p:cNvCxnSpPr>
            <a:cxnSpLocks/>
          </p:cNvCxnSpPr>
          <p:nvPr/>
        </p:nvCxnSpPr>
        <p:spPr>
          <a:xfrm>
            <a:off x="5297557" y="4250655"/>
            <a:ext cx="919421" cy="79532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B25A2CE-9A68-4463-997A-1BF747DA0AB2}"/>
              </a:ext>
            </a:extLst>
          </p:cNvPr>
          <p:cNvSpPr/>
          <p:nvPr/>
        </p:nvSpPr>
        <p:spPr>
          <a:xfrm>
            <a:off x="9101959" y="5045981"/>
            <a:ext cx="1135345" cy="444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CEC71D-83CB-4C8B-B7CC-1E65C87C5197}"/>
              </a:ext>
            </a:extLst>
          </p:cNvPr>
          <p:cNvCxnSpPr>
            <a:cxnSpLocks/>
          </p:cNvCxnSpPr>
          <p:nvPr/>
        </p:nvCxnSpPr>
        <p:spPr>
          <a:xfrm flipV="1">
            <a:off x="8358809" y="5490719"/>
            <a:ext cx="1123121" cy="52005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57F949F-CD24-41B7-85F5-2197ECE3273B}"/>
              </a:ext>
            </a:extLst>
          </p:cNvPr>
          <p:cNvSpPr/>
          <p:nvPr/>
        </p:nvSpPr>
        <p:spPr>
          <a:xfrm>
            <a:off x="6604400" y="5907289"/>
            <a:ext cx="55809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Delete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menghapus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uploadan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38B788-08B2-4E1D-B9DB-D4B4C584504B}"/>
              </a:ext>
            </a:extLst>
          </p:cNvPr>
          <p:cNvSpPr/>
          <p:nvPr/>
        </p:nvSpPr>
        <p:spPr>
          <a:xfrm>
            <a:off x="4729884" y="5045981"/>
            <a:ext cx="4265029" cy="444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639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A6AC4-C95F-417E-925F-922824940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72" y="1794117"/>
            <a:ext cx="5800725" cy="4533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067425-8CB9-4638-8640-D4BD3652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420" y="192654"/>
            <a:ext cx="10058400" cy="773580"/>
          </a:xfrm>
        </p:spPr>
        <p:txBody>
          <a:bodyPr>
            <a:normAutofit fontScale="90000"/>
          </a:bodyPr>
          <a:lstStyle/>
          <a:p>
            <a:r>
              <a:rPr lang="en-US" dirty="0"/>
              <a:t>INPUT USULAN HIBAH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75CF-9B25-4360-90C8-4051A37E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538" y="828982"/>
            <a:ext cx="10058400" cy="12931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Langkah 2 : Upload Data </a:t>
            </a:r>
            <a:r>
              <a:rPr lang="en-US" dirty="0" err="1"/>
              <a:t>Dukung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  <a:endParaRPr lang="en-ID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0DF2D-FB0E-438E-9490-EBCB62F2C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733" y="316662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C174D-E1EC-4441-A989-E5DAB2578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720" y="318723"/>
            <a:ext cx="536492" cy="584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34692C-646A-467B-90FD-17CA0C3C24CA}"/>
              </a:ext>
            </a:extLst>
          </p:cNvPr>
          <p:cNvSpPr/>
          <p:nvPr/>
        </p:nvSpPr>
        <p:spPr>
          <a:xfrm>
            <a:off x="104585" y="2538169"/>
            <a:ext cx="55809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Nama </a:t>
            </a:r>
            <a:r>
              <a:rPr lang="en-US" sz="16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</a:t>
            </a:r>
            <a:r>
              <a:rPr 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Upload</a:t>
            </a:r>
            <a:endParaRPr lang="en-US" sz="16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C44DA5-D94E-4C6C-A3B4-65AE2A0AE561}"/>
              </a:ext>
            </a:extLst>
          </p:cNvPr>
          <p:cNvCxnSpPr>
            <a:cxnSpLocks/>
          </p:cNvCxnSpPr>
          <p:nvPr/>
        </p:nvCxnSpPr>
        <p:spPr>
          <a:xfrm>
            <a:off x="1310966" y="2863973"/>
            <a:ext cx="1863158" cy="56295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CEC71D-83CB-4C8B-B7CC-1E65C87C5197}"/>
              </a:ext>
            </a:extLst>
          </p:cNvPr>
          <p:cNvCxnSpPr>
            <a:cxnSpLocks/>
          </p:cNvCxnSpPr>
          <p:nvPr/>
        </p:nvCxnSpPr>
        <p:spPr>
          <a:xfrm flipH="1">
            <a:off x="6644848" y="4517663"/>
            <a:ext cx="1543659" cy="16088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57F949F-CD24-41B7-85F5-2197ECE3273B}"/>
              </a:ext>
            </a:extLst>
          </p:cNvPr>
          <p:cNvSpPr/>
          <p:nvPr/>
        </p:nvSpPr>
        <p:spPr>
          <a:xfrm>
            <a:off x="8228954" y="4305717"/>
            <a:ext cx="35321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choose File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kemudian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pilih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file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dukung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bentuk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pdf 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sesuai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nama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38B788-08B2-4E1D-B9DB-D4B4C584504B}"/>
              </a:ext>
            </a:extLst>
          </p:cNvPr>
          <p:cNvSpPr/>
          <p:nvPr/>
        </p:nvSpPr>
        <p:spPr>
          <a:xfrm>
            <a:off x="3184637" y="4348053"/>
            <a:ext cx="3419764" cy="791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2533AE-6BF3-4454-9652-63B9B74DB3CD}"/>
              </a:ext>
            </a:extLst>
          </p:cNvPr>
          <p:cNvSpPr/>
          <p:nvPr/>
        </p:nvSpPr>
        <p:spPr>
          <a:xfrm>
            <a:off x="7577959" y="5565691"/>
            <a:ext cx="987972" cy="645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92DB14-5F44-4A0E-9AC5-A180B4C279C8}"/>
              </a:ext>
            </a:extLst>
          </p:cNvPr>
          <p:cNvSpPr/>
          <p:nvPr/>
        </p:nvSpPr>
        <p:spPr>
          <a:xfrm>
            <a:off x="9216926" y="5629156"/>
            <a:ext cx="35321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Save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menyimpan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upload</a:t>
            </a:r>
          </a:p>
          <a:p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AAB672-B12D-4DBD-9D45-8644A732651B}"/>
              </a:ext>
            </a:extLst>
          </p:cNvPr>
          <p:cNvCxnSpPr>
            <a:cxnSpLocks/>
          </p:cNvCxnSpPr>
          <p:nvPr/>
        </p:nvCxnSpPr>
        <p:spPr>
          <a:xfrm flipH="1">
            <a:off x="8421061" y="5888653"/>
            <a:ext cx="795865" cy="262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96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1B536F-E30C-42C3-8CFF-AF610B39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2" y="1333404"/>
            <a:ext cx="11730063" cy="4101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067425-8CB9-4638-8640-D4BD3652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8" y="129919"/>
            <a:ext cx="10058400" cy="773580"/>
          </a:xfrm>
        </p:spPr>
        <p:txBody>
          <a:bodyPr>
            <a:normAutofit fontScale="90000"/>
          </a:bodyPr>
          <a:lstStyle/>
          <a:p>
            <a:r>
              <a:rPr lang="en-US" dirty="0"/>
              <a:t>INPUT USULAN HIBAH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75CF-9B25-4360-90C8-4051A37E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18" y="797666"/>
            <a:ext cx="10058400" cy="12931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Langkah 3 : </a:t>
            </a:r>
            <a:r>
              <a:rPr lang="en-US" dirty="0" err="1"/>
              <a:t>Pilih</a:t>
            </a:r>
            <a:r>
              <a:rPr lang="en-US" dirty="0"/>
              <a:t> SKPD yang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hibah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  <a:endParaRPr lang="en-ID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0DF2D-FB0E-438E-9490-EBCB62F2C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733" y="316662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C174D-E1EC-4441-A989-E5DAB2578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720" y="318723"/>
            <a:ext cx="536492" cy="58477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C44DA5-D94E-4C6C-A3B4-65AE2A0AE561}"/>
              </a:ext>
            </a:extLst>
          </p:cNvPr>
          <p:cNvCxnSpPr>
            <a:cxnSpLocks/>
          </p:cNvCxnSpPr>
          <p:nvPr/>
        </p:nvCxnSpPr>
        <p:spPr>
          <a:xfrm>
            <a:off x="2895072" y="2398436"/>
            <a:ext cx="0" cy="96469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57F949F-CD24-41B7-85F5-2197ECE3273B}"/>
              </a:ext>
            </a:extLst>
          </p:cNvPr>
          <p:cNvSpPr/>
          <p:nvPr/>
        </p:nvSpPr>
        <p:spPr>
          <a:xfrm>
            <a:off x="1665022" y="2106049"/>
            <a:ext cx="47673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Pilih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SKPD yang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memproses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usulan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hibah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38B788-08B2-4E1D-B9DB-D4B4C584504B}"/>
              </a:ext>
            </a:extLst>
          </p:cNvPr>
          <p:cNvSpPr/>
          <p:nvPr/>
        </p:nvSpPr>
        <p:spPr>
          <a:xfrm>
            <a:off x="10501212" y="4322140"/>
            <a:ext cx="897578" cy="356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2533AE-6BF3-4454-9652-63B9B74DB3CD}"/>
              </a:ext>
            </a:extLst>
          </p:cNvPr>
          <p:cNvSpPr/>
          <p:nvPr/>
        </p:nvSpPr>
        <p:spPr>
          <a:xfrm>
            <a:off x="572109" y="3384033"/>
            <a:ext cx="10810591" cy="759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92DB14-5F44-4A0E-9AC5-A180B4C279C8}"/>
              </a:ext>
            </a:extLst>
          </p:cNvPr>
          <p:cNvSpPr/>
          <p:nvPr/>
        </p:nvSpPr>
        <p:spPr>
          <a:xfrm>
            <a:off x="9216926" y="5629156"/>
            <a:ext cx="35321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Save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menyimpan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upload</a:t>
            </a:r>
          </a:p>
          <a:p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AAB672-B12D-4DBD-9D45-8644A732651B}"/>
              </a:ext>
            </a:extLst>
          </p:cNvPr>
          <p:cNvCxnSpPr>
            <a:cxnSpLocks/>
          </p:cNvCxnSpPr>
          <p:nvPr/>
        </p:nvCxnSpPr>
        <p:spPr>
          <a:xfrm flipV="1">
            <a:off x="10580733" y="4687655"/>
            <a:ext cx="282737" cy="92590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8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D458-8268-4616-9824-FF989868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98" y="41348"/>
            <a:ext cx="10058400" cy="1609344"/>
          </a:xfrm>
        </p:spPr>
        <p:txBody>
          <a:bodyPr/>
          <a:lstStyle/>
          <a:p>
            <a:r>
              <a:rPr lang="en-US" dirty="0"/>
              <a:t>ALUR VALIDASI HIBAH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CF5B6-8680-483A-8981-2918653AC12B}"/>
              </a:ext>
            </a:extLst>
          </p:cNvPr>
          <p:cNvSpPr/>
          <p:nvPr/>
        </p:nvSpPr>
        <p:spPr>
          <a:xfrm>
            <a:off x="-116527" y="2212072"/>
            <a:ext cx="38138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Input </a:t>
            </a:r>
            <a:r>
              <a:rPr lang="en-US" sz="1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hibah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oleh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instansi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/Lembaga/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organisasi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penerima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hibah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sesuai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pergub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nomor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18 </a:t>
            </a:r>
            <a:r>
              <a:rPr lang="en-ID" sz="1600" b="0" i="0" dirty="0" err="1">
                <a:solidFill>
                  <a:srgbClr val="846437"/>
                </a:solidFill>
                <a:effectLst/>
                <a:latin typeface="Poppins" panose="00000500000000000000" pitchFamily="2" charset="0"/>
              </a:rPr>
              <a:t>Tahun</a:t>
            </a:r>
            <a:r>
              <a:rPr lang="en-ID" sz="1600" b="0" i="0" dirty="0">
                <a:solidFill>
                  <a:srgbClr val="846437"/>
                </a:solidFill>
                <a:effectLst/>
                <a:latin typeface="Poppins" panose="00000500000000000000" pitchFamily="2" charset="0"/>
              </a:rPr>
              <a:t> 2021 </a:t>
            </a:r>
            <a:r>
              <a:rPr lang="en-ID" sz="1600" b="0" i="0" dirty="0" err="1">
                <a:solidFill>
                  <a:srgbClr val="846437"/>
                </a:solidFill>
                <a:effectLst/>
                <a:latin typeface="Poppins" panose="00000500000000000000" pitchFamily="2" charset="0"/>
              </a:rPr>
              <a:t>Tentang</a:t>
            </a:r>
            <a:r>
              <a:rPr lang="en-ID" sz="1600" b="0" i="0" dirty="0">
                <a:solidFill>
                  <a:srgbClr val="846437"/>
                </a:solidFill>
                <a:effectLst/>
                <a:latin typeface="Poppins" panose="00000500000000000000" pitchFamily="2" charset="0"/>
              </a:rPr>
              <a:t> Tata Cara </a:t>
            </a:r>
            <a:r>
              <a:rPr lang="en-ID" sz="1600" b="0" i="0" dirty="0" err="1">
                <a:solidFill>
                  <a:srgbClr val="846437"/>
                </a:solidFill>
                <a:effectLst/>
                <a:latin typeface="Poppins" panose="00000500000000000000" pitchFamily="2" charset="0"/>
              </a:rPr>
              <a:t>Pemberian</a:t>
            </a:r>
            <a:r>
              <a:rPr lang="en-ID" sz="1600" b="0" i="0" dirty="0">
                <a:solidFill>
                  <a:srgbClr val="846437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1600" b="0" i="0" dirty="0" err="1">
                <a:solidFill>
                  <a:srgbClr val="846437"/>
                </a:solidFill>
                <a:effectLst/>
                <a:latin typeface="Poppins" panose="00000500000000000000" pitchFamily="2" charset="0"/>
              </a:rPr>
              <a:t>Hibah</a:t>
            </a:r>
            <a:endParaRPr lang="en-ID" sz="1600" b="0" i="0" dirty="0">
              <a:solidFill>
                <a:srgbClr val="846437"/>
              </a:solidFill>
              <a:effectLst/>
              <a:latin typeface="Poppins" panose="00000500000000000000" pitchFamily="2" charset="0"/>
            </a:endParaRPr>
          </a:p>
          <a:p>
            <a:pPr algn="ctr"/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621493-D212-4DD1-A3AC-7ADA200ED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853" y="1465473"/>
            <a:ext cx="1994172" cy="885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A30B84-0329-4762-855E-1D16E35A8172}"/>
              </a:ext>
            </a:extLst>
          </p:cNvPr>
          <p:cNvSpPr/>
          <p:nvPr/>
        </p:nvSpPr>
        <p:spPr>
          <a:xfrm>
            <a:off x="2966786" y="2491494"/>
            <a:ext cx="3813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Validasi</a:t>
            </a:r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SKPD </a:t>
            </a:r>
          </a:p>
          <a:p>
            <a:pPr algn="ctr"/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Akun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Operator SKPD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EC0CB3-BCD3-42DD-8A05-53B944223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500" y="1580213"/>
            <a:ext cx="934240" cy="7262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C0D99C-2ED8-44C0-8DFD-2FAA1F247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076" y="1499366"/>
            <a:ext cx="1951811" cy="86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175B499-5AAF-4099-844C-B2DC751E0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76" y="1357180"/>
            <a:ext cx="2089439" cy="90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917A617-F0A2-4640-BC50-8376B87C72DA}"/>
              </a:ext>
            </a:extLst>
          </p:cNvPr>
          <p:cNvSpPr/>
          <p:nvPr/>
        </p:nvSpPr>
        <p:spPr>
          <a:xfrm>
            <a:off x="6220766" y="2559597"/>
            <a:ext cx="3813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Validasi</a:t>
            </a:r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TAPD</a:t>
            </a:r>
          </a:p>
          <a:p>
            <a:pPr algn="ctr"/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Akun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TAPD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EBB1EC-B45E-494D-ABAD-61D5971AAFCF}"/>
              </a:ext>
            </a:extLst>
          </p:cNvPr>
          <p:cNvSpPr/>
          <p:nvPr/>
        </p:nvSpPr>
        <p:spPr>
          <a:xfrm>
            <a:off x="343955" y="3619233"/>
            <a:ext cx="2374160" cy="254441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Data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Data </a:t>
            </a:r>
            <a:r>
              <a:rPr lang="en-US" sz="1600" dirty="0" err="1"/>
              <a:t>Dukung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 err="1"/>
              <a:t>Pilih</a:t>
            </a:r>
            <a:r>
              <a:rPr lang="en-US" sz="1600" dirty="0"/>
              <a:t> SKPD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Memproses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endParaRPr lang="en-US" sz="1600" dirty="0"/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endParaRPr lang="en-ID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64C1CD-A1FE-4ED1-B7E9-DFE9FB14C7B2}"/>
              </a:ext>
            </a:extLst>
          </p:cNvPr>
          <p:cNvSpPr/>
          <p:nvPr/>
        </p:nvSpPr>
        <p:spPr>
          <a:xfrm>
            <a:off x="3697338" y="3619233"/>
            <a:ext cx="2456970" cy="25444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 err="1"/>
              <a:t>Validasi</a:t>
            </a:r>
            <a:r>
              <a:rPr lang="en-US" sz="1600" dirty="0"/>
              <a:t> </a:t>
            </a:r>
            <a:r>
              <a:rPr lang="en-US" sz="1600" dirty="0" err="1"/>
              <a:t>Administrasi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 err="1"/>
              <a:t>Validasi</a:t>
            </a:r>
            <a:r>
              <a:rPr lang="en-US" sz="1600" dirty="0"/>
              <a:t> </a:t>
            </a:r>
            <a:r>
              <a:rPr lang="en-US" sz="1600" dirty="0" err="1"/>
              <a:t>Faktual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 err="1"/>
              <a:t>Penyampaian</a:t>
            </a:r>
            <a:r>
              <a:rPr lang="en-US" sz="1600" dirty="0"/>
              <a:t> </a:t>
            </a:r>
            <a:r>
              <a:rPr lang="en-US" sz="1600" dirty="0" err="1"/>
              <a:t>Rekomendasi</a:t>
            </a:r>
            <a:endParaRPr lang="en-US" sz="1600" dirty="0"/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endParaRPr lang="en-ID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47C54F-23D5-414F-B046-6A2650485EB1}"/>
              </a:ext>
            </a:extLst>
          </p:cNvPr>
          <p:cNvSpPr/>
          <p:nvPr/>
        </p:nvSpPr>
        <p:spPr>
          <a:xfrm>
            <a:off x="6723721" y="3619233"/>
            <a:ext cx="2456969" cy="25444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 err="1"/>
              <a:t>Rekomendasi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endParaRPr lang="en-US" sz="1600" dirty="0"/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endParaRPr lang="en-ID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6390B68-0128-48EA-8BFB-1E4595C47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9267" y="1573337"/>
            <a:ext cx="1865935" cy="828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DA1748-1575-4EE6-9228-E7A800772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330" y="1630770"/>
            <a:ext cx="934240" cy="7262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3E92C1-4B9B-458B-A263-C563C2EE4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690" y="1658802"/>
            <a:ext cx="934240" cy="7262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CE4FDE-D4E6-4CD8-BDDA-983A5B3BE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6574" y="6166063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2B4C8E4-FB65-45B5-BC4D-4D6CA99EA1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0561" y="6168124"/>
            <a:ext cx="536492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5" grpId="0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3CA0-FE4B-4613-B824-550D4632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APLIKASI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AA5BB-59BB-48FA-A797-CA8B7CB88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565104" cy="4050792"/>
          </a:xfrm>
        </p:spPr>
        <p:txBody>
          <a:bodyPr/>
          <a:lstStyle/>
          <a:p>
            <a:pPr marL="0" indent="0" algn="ctr">
              <a:buNone/>
            </a:pPr>
            <a:endParaRPr lang="en-ID" b="1" dirty="0">
              <a:hlinkClick r:id="rId2"/>
            </a:endParaRPr>
          </a:p>
          <a:p>
            <a:pPr marL="0" indent="0" algn="ctr">
              <a:buNone/>
            </a:pPr>
            <a:endParaRPr lang="en-ID" b="1" dirty="0">
              <a:hlinkClick r:id="rId2"/>
            </a:endParaRPr>
          </a:p>
          <a:p>
            <a:pPr marL="0" indent="0" algn="ctr">
              <a:buNone/>
            </a:pPr>
            <a:endParaRPr lang="en-ID" b="1" dirty="0">
              <a:hlinkClick r:id="rId2"/>
            </a:endParaRPr>
          </a:p>
          <a:p>
            <a:pPr marL="0" indent="0" algn="ctr">
              <a:buNone/>
            </a:pPr>
            <a:r>
              <a:rPr lang="en-ID" sz="4400" b="1" dirty="0">
                <a:hlinkClick r:id="rId2"/>
              </a:rPr>
              <a:t>http://sakatoplan.sumbarprov.go.id/</a:t>
            </a:r>
            <a:endParaRPr lang="en-ID" sz="4400" b="1" dirty="0"/>
          </a:p>
          <a:p>
            <a:pPr marL="0" indent="0" algn="ctr">
              <a:buNone/>
            </a:pPr>
            <a:endParaRPr lang="en-ID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C0B3D-ADA8-44F5-93C8-2B3B7E3BB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60" y="619532"/>
            <a:ext cx="1795431" cy="904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6E2851-5B47-4724-8AC8-0D49D76DE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574" y="6166063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E01BB-F38C-4593-AA3E-5DB32ED7D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561" y="6168124"/>
            <a:ext cx="536492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6ED5-0C75-4E82-87C4-75C5D314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YOUTUBE 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B67B-1353-4F25-9792-8E6B3EFC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4800" dirty="0">
                <a:hlinkClick r:id="rId2"/>
              </a:rPr>
              <a:t>https://bit.ly/tutorialinputhibah</a:t>
            </a:r>
            <a:endParaRPr lang="en-ID" sz="4800" dirty="0"/>
          </a:p>
          <a:p>
            <a:pPr marL="0" indent="0" algn="ctr">
              <a:buNone/>
            </a:pPr>
            <a:endParaRPr lang="en-ID" sz="4800" dirty="0"/>
          </a:p>
          <a:p>
            <a:pPr marL="0" indent="0" algn="ctr">
              <a:buNone/>
            </a:pPr>
            <a:r>
              <a:rPr lang="en-ID" sz="4800" dirty="0"/>
              <a:t>BAHAN : </a:t>
            </a:r>
          </a:p>
          <a:p>
            <a:pPr marL="0" indent="0" algn="ctr">
              <a:buNone/>
            </a:pPr>
            <a:r>
              <a:rPr lang="en-ID" sz="4800" dirty="0"/>
              <a:t>https://bit.ly/hibahpaparan</a:t>
            </a:r>
          </a:p>
        </p:txBody>
      </p:sp>
    </p:spTree>
    <p:extLst>
      <p:ext uri="{BB962C8B-B14F-4D97-AF65-F5344CB8AC3E}">
        <p14:creationId xmlns:p14="http://schemas.microsoft.com/office/powerpoint/2010/main" val="354437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640024-9B44-4482-A02A-DDF5E849E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26" y="1741236"/>
            <a:ext cx="10058400" cy="5047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C3CA0-FE4B-4613-B824-550D4632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2" y="-131594"/>
            <a:ext cx="10058400" cy="1609344"/>
          </a:xfrm>
        </p:spPr>
        <p:txBody>
          <a:bodyPr/>
          <a:lstStyle/>
          <a:p>
            <a:r>
              <a:rPr lang="en-US" dirty="0"/>
              <a:t>DAFTAR AKUN PENERIMA HIBAH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E2851-5B47-4724-8AC8-0D49D76DE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574" y="6166063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E01BB-F38C-4593-AA3E-5DB32ED7D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561" y="6168124"/>
            <a:ext cx="536492" cy="584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B0CF91-5390-4A96-BE16-44CC8B2C5C2B}"/>
              </a:ext>
            </a:extLst>
          </p:cNvPr>
          <p:cNvSpPr/>
          <p:nvPr/>
        </p:nvSpPr>
        <p:spPr>
          <a:xfrm>
            <a:off x="453622" y="1115023"/>
            <a:ext cx="115359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Pada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halaman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Form Log In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akun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instansi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/Lembaga/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organisasi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penerima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Hibah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lihat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gambar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berikut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endParaRPr lang="en-US" sz="1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12372F-250D-44D1-9F15-E41049774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092" y="1156461"/>
            <a:ext cx="2657475" cy="3333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FE5A99-BDA0-487D-9F87-E0439CCF1C42}"/>
              </a:ext>
            </a:extLst>
          </p:cNvPr>
          <p:cNvSpPr/>
          <p:nvPr/>
        </p:nvSpPr>
        <p:spPr>
          <a:xfrm>
            <a:off x="5088835" y="5039139"/>
            <a:ext cx="1570382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421033-8F17-42AD-9652-CDD37BFAC4CC}"/>
              </a:ext>
            </a:extLst>
          </p:cNvPr>
          <p:cNvSpPr/>
          <p:nvPr/>
        </p:nvSpPr>
        <p:spPr>
          <a:xfrm>
            <a:off x="2584771" y="5875737"/>
            <a:ext cx="3813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Daftar Login Individual/Lembaga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B1CAB3-A8CC-4D90-A961-4DFA45F864D9}"/>
              </a:ext>
            </a:extLst>
          </p:cNvPr>
          <p:cNvCxnSpPr/>
          <p:nvPr/>
        </p:nvCxnSpPr>
        <p:spPr>
          <a:xfrm flipV="1">
            <a:off x="4130566" y="5317435"/>
            <a:ext cx="958269" cy="6103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5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EB91A-74C5-43CF-94F8-F05637E2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3" y="1118311"/>
            <a:ext cx="4683732" cy="5646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C3CA0-FE4B-4613-B824-550D4632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2" y="-131594"/>
            <a:ext cx="10058400" cy="1609344"/>
          </a:xfrm>
        </p:spPr>
        <p:txBody>
          <a:bodyPr/>
          <a:lstStyle/>
          <a:p>
            <a:r>
              <a:rPr lang="en-US" dirty="0"/>
              <a:t>DAFTAR AKUN PENERIMA HIBAH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E2851-5B47-4724-8AC8-0D49D76DE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574" y="6166063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E01BB-F38C-4593-AA3E-5DB32ED7D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561" y="6168124"/>
            <a:ext cx="536492" cy="5847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FE5A99-BDA0-487D-9F87-E0439CCF1C42}"/>
              </a:ext>
            </a:extLst>
          </p:cNvPr>
          <p:cNvSpPr/>
          <p:nvPr/>
        </p:nvSpPr>
        <p:spPr>
          <a:xfrm>
            <a:off x="821646" y="1653931"/>
            <a:ext cx="4359966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421033-8F17-42AD-9652-CDD37BFAC4CC}"/>
              </a:ext>
            </a:extLst>
          </p:cNvPr>
          <p:cNvSpPr/>
          <p:nvPr/>
        </p:nvSpPr>
        <p:spPr>
          <a:xfrm>
            <a:off x="6900716" y="1728753"/>
            <a:ext cx="46837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Pilih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/Lembaga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Penerima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Hibah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B1CAB3-A8CC-4D90-A961-4DFA45F864D9}"/>
              </a:ext>
            </a:extLst>
          </p:cNvPr>
          <p:cNvCxnSpPr>
            <a:cxnSpLocks/>
          </p:cNvCxnSpPr>
          <p:nvPr/>
        </p:nvCxnSpPr>
        <p:spPr>
          <a:xfrm>
            <a:off x="5421304" y="1946317"/>
            <a:ext cx="174132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2E227-BCB5-4B5F-B9FC-3435E52E50D4}"/>
              </a:ext>
            </a:extLst>
          </p:cNvPr>
          <p:cNvSpPr/>
          <p:nvPr/>
        </p:nvSpPr>
        <p:spPr>
          <a:xfrm>
            <a:off x="821646" y="2339194"/>
            <a:ext cx="4359966" cy="823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6C0878-6E4C-4326-8D89-58BF45C12C31}"/>
              </a:ext>
            </a:extLst>
          </p:cNvPr>
          <p:cNvCxnSpPr>
            <a:cxnSpLocks/>
          </p:cNvCxnSpPr>
          <p:nvPr/>
        </p:nvCxnSpPr>
        <p:spPr>
          <a:xfrm>
            <a:off x="5421304" y="2681212"/>
            <a:ext cx="1778294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10B39F5-6717-4255-954C-81B56F654DA3}"/>
              </a:ext>
            </a:extLst>
          </p:cNvPr>
          <p:cNvSpPr/>
          <p:nvPr/>
        </p:nvSpPr>
        <p:spPr>
          <a:xfrm>
            <a:off x="7126028" y="2511935"/>
            <a:ext cx="4161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 Nama Lembaga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414BC1-70AF-4124-88E9-8D099DD454AC}"/>
              </a:ext>
            </a:extLst>
          </p:cNvPr>
          <p:cNvSpPr/>
          <p:nvPr/>
        </p:nvSpPr>
        <p:spPr>
          <a:xfrm>
            <a:off x="826904" y="3162787"/>
            <a:ext cx="4359966" cy="5967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D8F1A8-C127-494F-9B21-CDD3E9F7AE81}"/>
              </a:ext>
            </a:extLst>
          </p:cNvPr>
          <p:cNvCxnSpPr>
            <a:cxnSpLocks/>
          </p:cNvCxnSpPr>
          <p:nvPr/>
        </p:nvCxnSpPr>
        <p:spPr>
          <a:xfrm flipV="1">
            <a:off x="5395025" y="3443213"/>
            <a:ext cx="186238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B654113-B89A-4D23-BFF0-E692F8BB81CF}"/>
              </a:ext>
            </a:extLst>
          </p:cNvPr>
          <p:cNvSpPr/>
          <p:nvPr/>
        </p:nvSpPr>
        <p:spPr>
          <a:xfrm>
            <a:off x="7183838" y="3273936"/>
            <a:ext cx="4161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 Nama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Lengkap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Ketua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C69451-F237-4E55-936E-7674339F9B27}"/>
              </a:ext>
            </a:extLst>
          </p:cNvPr>
          <p:cNvSpPr/>
          <p:nvPr/>
        </p:nvSpPr>
        <p:spPr>
          <a:xfrm>
            <a:off x="821648" y="3893258"/>
            <a:ext cx="4359966" cy="79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BBF368-72D7-4A66-B28F-62C1DCB6E3CD}"/>
              </a:ext>
            </a:extLst>
          </p:cNvPr>
          <p:cNvCxnSpPr>
            <a:cxnSpLocks/>
          </p:cNvCxnSpPr>
          <p:nvPr/>
        </p:nvCxnSpPr>
        <p:spPr>
          <a:xfrm flipV="1">
            <a:off x="5410792" y="4257769"/>
            <a:ext cx="186238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0F5ECF6-4C6E-4D6D-BC5A-360105AC3CD2}"/>
              </a:ext>
            </a:extLst>
          </p:cNvPr>
          <p:cNvSpPr/>
          <p:nvPr/>
        </p:nvSpPr>
        <p:spPr>
          <a:xfrm>
            <a:off x="7199605" y="3951862"/>
            <a:ext cx="46837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 Alamat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Lembaga /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Parpol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CF4304-3E1B-4817-952F-A1D4FFCE8223}"/>
              </a:ext>
            </a:extLst>
          </p:cNvPr>
          <p:cNvSpPr/>
          <p:nvPr/>
        </p:nvSpPr>
        <p:spPr>
          <a:xfrm>
            <a:off x="821646" y="4729015"/>
            <a:ext cx="4359966" cy="571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90E901-CCB4-4685-AB56-C46F3D96917C}"/>
              </a:ext>
            </a:extLst>
          </p:cNvPr>
          <p:cNvCxnSpPr>
            <a:cxnSpLocks/>
          </p:cNvCxnSpPr>
          <p:nvPr/>
        </p:nvCxnSpPr>
        <p:spPr>
          <a:xfrm flipV="1">
            <a:off x="5410792" y="5021352"/>
            <a:ext cx="186238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209A907-DAB3-4A43-A060-FFF36512E440}"/>
              </a:ext>
            </a:extLst>
          </p:cNvPr>
          <p:cNvSpPr/>
          <p:nvPr/>
        </p:nvSpPr>
        <p:spPr>
          <a:xfrm>
            <a:off x="7199605" y="4715445"/>
            <a:ext cx="55809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Kabupaten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kota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alamat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/Lembaga/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Parpol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C92132-CC8A-46BB-910D-BD19C29E6280}"/>
              </a:ext>
            </a:extLst>
          </p:cNvPr>
          <p:cNvSpPr/>
          <p:nvPr/>
        </p:nvSpPr>
        <p:spPr>
          <a:xfrm>
            <a:off x="816393" y="5427962"/>
            <a:ext cx="4359966" cy="571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0F20812-D42E-4B0D-93F9-4D9C32F376FC}"/>
              </a:ext>
            </a:extLst>
          </p:cNvPr>
          <p:cNvCxnSpPr>
            <a:cxnSpLocks/>
          </p:cNvCxnSpPr>
          <p:nvPr/>
        </p:nvCxnSpPr>
        <p:spPr>
          <a:xfrm flipV="1">
            <a:off x="5416048" y="5783351"/>
            <a:ext cx="186238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461A8F1-4254-4F62-8327-BD67B62131D0}"/>
              </a:ext>
            </a:extLst>
          </p:cNvPr>
          <p:cNvSpPr/>
          <p:nvPr/>
        </p:nvSpPr>
        <p:spPr>
          <a:xfrm>
            <a:off x="7204861" y="5593057"/>
            <a:ext cx="4776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Kecamatan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alamat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/Lembaga/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Parpol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BD1957-AF42-4AF1-8003-7974D9B9F19C}"/>
              </a:ext>
            </a:extLst>
          </p:cNvPr>
          <p:cNvSpPr/>
          <p:nvPr/>
        </p:nvSpPr>
        <p:spPr>
          <a:xfrm>
            <a:off x="821646" y="6126900"/>
            <a:ext cx="4359966" cy="571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20F60B-796D-4B23-A9BC-0B7632F0D393}"/>
              </a:ext>
            </a:extLst>
          </p:cNvPr>
          <p:cNvCxnSpPr>
            <a:cxnSpLocks/>
          </p:cNvCxnSpPr>
          <p:nvPr/>
        </p:nvCxnSpPr>
        <p:spPr>
          <a:xfrm flipV="1">
            <a:off x="5421304" y="6398205"/>
            <a:ext cx="186238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5F5C9B1-61B3-475F-A814-64B17BB780E0}"/>
              </a:ext>
            </a:extLst>
          </p:cNvPr>
          <p:cNvSpPr/>
          <p:nvPr/>
        </p:nvSpPr>
        <p:spPr>
          <a:xfrm>
            <a:off x="7210117" y="6207910"/>
            <a:ext cx="45614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Kelurahan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alamat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/Lembaga/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Parpol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95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4EA5AA-28D9-4D6B-BE34-1AEE2AFA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87" y="1107347"/>
            <a:ext cx="4668640" cy="5632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C3CA0-FE4B-4613-B824-550D4632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2" y="-131594"/>
            <a:ext cx="10058400" cy="1609344"/>
          </a:xfrm>
        </p:spPr>
        <p:txBody>
          <a:bodyPr/>
          <a:lstStyle/>
          <a:p>
            <a:r>
              <a:rPr lang="en-US" dirty="0"/>
              <a:t>DAFTAR AKUN PENERIMA HIBAH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E2851-5B47-4724-8AC8-0D49D76DE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574" y="6166063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E01BB-F38C-4593-AA3E-5DB32ED7D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561" y="6168124"/>
            <a:ext cx="536492" cy="5847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FE5A99-BDA0-487D-9F87-E0439CCF1C42}"/>
              </a:ext>
            </a:extLst>
          </p:cNvPr>
          <p:cNvSpPr/>
          <p:nvPr/>
        </p:nvSpPr>
        <p:spPr>
          <a:xfrm>
            <a:off x="745436" y="1138927"/>
            <a:ext cx="4502426" cy="789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421033-8F17-42AD-9652-CDD37BFAC4CC}"/>
              </a:ext>
            </a:extLst>
          </p:cNvPr>
          <p:cNvSpPr/>
          <p:nvPr/>
        </p:nvSpPr>
        <p:spPr>
          <a:xfrm>
            <a:off x="6840381" y="1246322"/>
            <a:ext cx="46837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 NIK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Pimpinan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Instansi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/Badan/Lembaga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Parpol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2E227-BCB5-4B5F-B9FC-3435E52E50D4}"/>
              </a:ext>
            </a:extLst>
          </p:cNvPr>
          <p:cNvSpPr/>
          <p:nvPr/>
        </p:nvSpPr>
        <p:spPr>
          <a:xfrm>
            <a:off x="745435" y="2021142"/>
            <a:ext cx="4502426" cy="574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6C0878-6E4C-4326-8D89-58BF45C12C31}"/>
              </a:ext>
            </a:extLst>
          </p:cNvPr>
          <p:cNvCxnSpPr>
            <a:cxnSpLocks/>
          </p:cNvCxnSpPr>
          <p:nvPr/>
        </p:nvCxnSpPr>
        <p:spPr>
          <a:xfrm flipV="1">
            <a:off x="5421304" y="1552456"/>
            <a:ext cx="1445838" cy="25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10B39F5-6717-4255-954C-81B56F654DA3}"/>
              </a:ext>
            </a:extLst>
          </p:cNvPr>
          <p:cNvSpPr/>
          <p:nvPr/>
        </p:nvSpPr>
        <p:spPr>
          <a:xfrm>
            <a:off x="6827289" y="2178578"/>
            <a:ext cx="4161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NPWP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/Badan/Lembaga/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Parpol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414BC1-70AF-4124-88E9-8D099DD454AC}"/>
              </a:ext>
            </a:extLst>
          </p:cNvPr>
          <p:cNvSpPr/>
          <p:nvPr/>
        </p:nvSpPr>
        <p:spPr>
          <a:xfrm>
            <a:off x="751822" y="2705898"/>
            <a:ext cx="4502426" cy="539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D8F1A8-C127-494F-9B21-CDD3E9F7AE81}"/>
              </a:ext>
            </a:extLst>
          </p:cNvPr>
          <p:cNvCxnSpPr>
            <a:cxnSpLocks/>
          </p:cNvCxnSpPr>
          <p:nvPr/>
        </p:nvCxnSpPr>
        <p:spPr>
          <a:xfrm flipV="1">
            <a:off x="5381113" y="2949802"/>
            <a:ext cx="1401252" cy="54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B654113-B89A-4D23-BFF0-E692F8BB81CF}"/>
              </a:ext>
            </a:extLst>
          </p:cNvPr>
          <p:cNvSpPr/>
          <p:nvPr/>
        </p:nvSpPr>
        <p:spPr>
          <a:xfrm>
            <a:off x="6867142" y="2702652"/>
            <a:ext cx="4161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No. Telp/WA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Ketua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C69451-F237-4E55-936E-7674339F9B27}"/>
              </a:ext>
            </a:extLst>
          </p:cNvPr>
          <p:cNvSpPr/>
          <p:nvPr/>
        </p:nvSpPr>
        <p:spPr>
          <a:xfrm>
            <a:off x="745435" y="3338433"/>
            <a:ext cx="4508813" cy="571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BBF368-72D7-4A66-B28F-62C1DCB6E3CD}"/>
              </a:ext>
            </a:extLst>
          </p:cNvPr>
          <p:cNvCxnSpPr>
            <a:cxnSpLocks/>
          </p:cNvCxnSpPr>
          <p:nvPr/>
        </p:nvCxnSpPr>
        <p:spPr>
          <a:xfrm flipV="1">
            <a:off x="5369446" y="3579134"/>
            <a:ext cx="133946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0F5ECF6-4C6E-4D6D-BC5A-360105AC3CD2}"/>
              </a:ext>
            </a:extLst>
          </p:cNvPr>
          <p:cNvSpPr/>
          <p:nvPr/>
        </p:nvSpPr>
        <p:spPr>
          <a:xfrm>
            <a:off x="6867142" y="3277515"/>
            <a:ext cx="46837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 Alamat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Lembaga /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Organisasi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</a:t>
            </a:r>
            <a:r>
              <a:rPr lang="en-US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Parpol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CF4304-3E1B-4817-952F-A1D4FFCE8223}"/>
              </a:ext>
            </a:extLst>
          </p:cNvPr>
          <p:cNvSpPr/>
          <p:nvPr/>
        </p:nvSpPr>
        <p:spPr>
          <a:xfrm>
            <a:off x="751821" y="4021310"/>
            <a:ext cx="4496039" cy="571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90E901-CCB4-4685-AB56-C46F3D96917C}"/>
              </a:ext>
            </a:extLst>
          </p:cNvPr>
          <p:cNvCxnSpPr>
            <a:cxnSpLocks/>
          </p:cNvCxnSpPr>
          <p:nvPr/>
        </p:nvCxnSpPr>
        <p:spPr>
          <a:xfrm flipV="1">
            <a:off x="5359401" y="4364792"/>
            <a:ext cx="1422964" cy="312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209A907-DAB3-4A43-A060-FFF36512E440}"/>
              </a:ext>
            </a:extLst>
          </p:cNvPr>
          <p:cNvSpPr/>
          <p:nvPr/>
        </p:nvSpPr>
        <p:spPr>
          <a:xfrm>
            <a:off x="6827289" y="4158470"/>
            <a:ext cx="558097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Isi username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C92132-CC8A-46BB-910D-BD19C29E6280}"/>
              </a:ext>
            </a:extLst>
          </p:cNvPr>
          <p:cNvSpPr/>
          <p:nvPr/>
        </p:nvSpPr>
        <p:spPr>
          <a:xfrm>
            <a:off x="751820" y="4700237"/>
            <a:ext cx="4508813" cy="571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0F20812-D42E-4B0D-93F9-4D9C32F376FC}"/>
              </a:ext>
            </a:extLst>
          </p:cNvPr>
          <p:cNvCxnSpPr>
            <a:cxnSpLocks/>
          </p:cNvCxnSpPr>
          <p:nvPr/>
        </p:nvCxnSpPr>
        <p:spPr>
          <a:xfrm flipV="1">
            <a:off x="5336527" y="4920697"/>
            <a:ext cx="1490762" cy="454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461A8F1-4254-4F62-8327-BD67B62131D0}"/>
              </a:ext>
            </a:extLst>
          </p:cNvPr>
          <p:cNvSpPr/>
          <p:nvPr/>
        </p:nvSpPr>
        <p:spPr>
          <a:xfrm>
            <a:off x="6867142" y="4701064"/>
            <a:ext cx="47769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Masukkan password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BD1957-AF42-4AF1-8003-7974D9B9F19C}"/>
              </a:ext>
            </a:extLst>
          </p:cNvPr>
          <p:cNvSpPr/>
          <p:nvPr/>
        </p:nvSpPr>
        <p:spPr>
          <a:xfrm>
            <a:off x="771950" y="5379164"/>
            <a:ext cx="4475909" cy="5238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20F60B-796D-4B23-A9BC-0B7632F0D393}"/>
              </a:ext>
            </a:extLst>
          </p:cNvPr>
          <p:cNvCxnSpPr>
            <a:cxnSpLocks/>
          </p:cNvCxnSpPr>
          <p:nvPr/>
        </p:nvCxnSpPr>
        <p:spPr>
          <a:xfrm flipV="1">
            <a:off x="5369446" y="5611678"/>
            <a:ext cx="145784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5F5C9B1-61B3-475F-A814-64B17BB780E0}"/>
              </a:ext>
            </a:extLst>
          </p:cNvPr>
          <p:cNvSpPr/>
          <p:nvPr/>
        </p:nvSpPr>
        <p:spPr>
          <a:xfrm>
            <a:off x="6928273" y="5333270"/>
            <a:ext cx="45614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Masukkan Kembali password yang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sama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C5FA78-DD99-4153-ABCC-FC0013520B65}"/>
              </a:ext>
            </a:extLst>
          </p:cNvPr>
          <p:cNvCxnSpPr>
            <a:cxnSpLocks/>
          </p:cNvCxnSpPr>
          <p:nvPr/>
        </p:nvCxnSpPr>
        <p:spPr>
          <a:xfrm flipV="1">
            <a:off x="5336527" y="2393408"/>
            <a:ext cx="1445838" cy="25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04CF933-85F2-4F8A-8682-F0BCFF87E694}"/>
              </a:ext>
            </a:extLst>
          </p:cNvPr>
          <p:cNvSpPr/>
          <p:nvPr/>
        </p:nvSpPr>
        <p:spPr>
          <a:xfrm>
            <a:off x="4581939" y="6291470"/>
            <a:ext cx="708512" cy="341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4A9EF1-0411-407C-ABCF-54A0EAC93047}"/>
              </a:ext>
            </a:extLst>
          </p:cNvPr>
          <p:cNvCxnSpPr>
            <a:cxnSpLocks/>
          </p:cNvCxnSpPr>
          <p:nvPr/>
        </p:nvCxnSpPr>
        <p:spPr>
          <a:xfrm flipV="1">
            <a:off x="5290451" y="6460512"/>
            <a:ext cx="145784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6E0CBA3-65CE-4A60-97D7-81994F974DAB}"/>
              </a:ext>
            </a:extLst>
          </p:cNvPr>
          <p:cNvSpPr/>
          <p:nvPr/>
        </p:nvSpPr>
        <p:spPr>
          <a:xfrm>
            <a:off x="6708913" y="6214806"/>
            <a:ext cx="45614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menyimpan</a:t>
            </a:r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daftar </a:t>
            </a:r>
            <a:r>
              <a:rPr lang="en-US" sz="160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akun</a:t>
            </a:r>
            <a:endParaRPr lang="en-US" sz="1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15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41380A-3D06-4478-9205-B32E9A064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8" b="6087"/>
          <a:stretch/>
        </p:blipFill>
        <p:spPr>
          <a:xfrm>
            <a:off x="705549" y="1511883"/>
            <a:ext cx="9551504" cy="4812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C3CA0-FE4B-4613-B824-550D4632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2" y="-131594"/>
            <a:ext cx="10058400" cy="1609344"/>
          </a:xfrm>
        </p:spPr>
        <p:txBody>
          <a:bodyPr/>
          <a:lstStyle/>
          <a:p>
            <a:r>
              <a:rPr lang="en-US" dirty="0" err="1"/>
              <a:t>InPUT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HIBAH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E2851-5B47-4724-8AC8-0D49D76DE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574" y="6166063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E01BB-F38C-4593-AA3E-5DB32ED7D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561" y="6168124"/>
            <a:ext cx="536492" cy="584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B0CF91-5390-4A96-BE16-44CC8B2C5C2B}"/>
              </a:ext>
            </a:extLst>
          </p:cNvPr>
          <p:cNvSpPr/>
          <p:nvPr/>
        </p:nvSpPr>
        <p:spPr>
          <a:xfrm>
            <a:off x="533135" y="1123531"/>
            <a:ext cx="1153593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Masukan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“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Username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 dan “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kemudian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Kik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FE5A99-BDA0-487D-9F87-E0439CCF1C42}"/>
              </a:ext>
            </a:extLst>
          </p:cNvPr>
          <p:cNvSpPr/>
          <p:nvPr/>
        </p:nvSpPr>
        <p:spPr>
          <a:xfrm>
            <a:off x="4542181" y="3812196"/>
            <a:ext cx="1908314" cy="144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421033-8F17-42AD-9652-CDD37BFAC4CC}"/>
              </a:ext>
            </a:extLst>
          </p:cNvPr>
          <p:cNvSpPr/>
          <p:nvPr/>
        </p:nvSpPr>
        <p:spPr>
          <a:xfrm>
            <a:off x="1196941" y="5389618"/>
            <a:ext cx="391335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 IN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B1CAB3-A8CC-4D90-A961-4DFA45F864D9}"/>
              </a:ext>
            </a:extLst>
          </p:cNvPr>
          <p:cNvCxnSpPr>
            <a:cxnSpLocks/>
          </p:cNvCxnSpPr>
          <p:nvPr/>
        </p:nvCxnSpPr>
        <p:spPr>
          <a:xfrm flipV="1">
            <a:off x="3650322" y="4935736"/>
            <a:ext cx="891859" cy="4552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C7F3C1-1D38-4715-BBCF-F81F3D913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637" y="1123531"/>
            <a:ext cx="2794446" cy="3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05D90-0EB0-4BA6-ACBA-F01F31B7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26" y="1671880"/>
            <a:ext cx="9766852" cy="4934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067425-8CB9-4638-8640-D4BD3652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81140"/>
            <a:ext cx="10058400" cy="1609344"/>
          </a:xfrm>
        </p:spPr>
        <p:txBody>
          <a:bodyPr/>
          <a:lstStyle/>
          <a:p>
            <a:r>
              <a:rPr lang="en-US" dirty="0"/>
              <a:t>INPUT USULAN HIBAH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75CF-9B25-4360-90C8-4051A37E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420" y="1324302"/>
            <a:ext cx="10058400" cy="39860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Setelah </a:t>
            </a:r>
            <a:r>
              <a:rPr lang="en-US" dirty="0" err="1"/>
              <a:t>Berhasil</a:t>
            </a:r>
            <a:r>
              <a:rPr lang="en-US" dirty="0"/>
              <a:t> Login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b="1" dirty="0" err="1"/>
              <a:t>Hibah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  <a:endParaRPr lang="en-ID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608F4-9DE1-49EB-9321-E36DBD3253F9}"/>
              </a:ext>
            </a:extLst>
          </p:cNvPr>
          <p:cNvSpPr/>
          <p:nvPr/>
        </p:nvSpPr>
        <p:spPr>
          <a:xfrm>
            <a:off x="4323522" y="3214211"/>
            <a:ext cx="877805" cy="870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0DF2D-FB0E-438E-9490-EBCB62F2C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733" y="316662"/>
            <a:ext cx="1082837" cy="5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C174D-E1EC-4441-A989-E5DAB2578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720" y="318723"/>
            <a:ext cx="536492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35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619</TotalTime>
  <Words>474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Poppins</vt:lpstr>
      <vt:lpstr>Rockwell</vt:lpstr>
      <vt:lpstr>Rockwell Condensed</vt:lpstr>
      <vt:lpstr>Wingdings</vt:lpstr>
      <vt:lpstr>Wood Type</vt:lpstr>
      <vt:lpstr>PANDUAN  DAFTAR AKUN DAN INPUT HIBAH PADA APLIKASI SAKATOPLAN</vt:lpstr>
      <vt:lpstr>ALUR VALIDASI HIBAH</vt:lpstr>
      <vt:lpstr>Link APLIKASI</vt:lpstr>
      <vt:lpstr>LINK YOUTUBE :</vt:lpstr>
      <vt:lpstr>DAFTAR AKUN PENERIMA HIBAH</vt:lpstr>
      <vt:lpstr>DAFTAR AKUN PENERIMA HIBAH</vt:lpstr>
      <vt:lpstr>DAFTAR AKUN PENERIMA HIBAH</vt:lpstr>
      <vt:lpstr>InPUT Usulan HIBAH</vt:lpstr>
      <vt:lpstr>INPUT USULAN HIBAH</vt:lpstr>
      <vt:lpstr>INPUT USULAN HIBAH</vt:lpstr>
      <vt:lpstr>INPUT USULAN HIBAH</vt:lpstr>
      <vt:lpstr>INPUT USULAN HIBAH</vt:lpstr>
      <vt:lpstr>INPUT USULAN HIBAH</vt:lpstr>
      <vt:lpstr>INPUT USULAN HIBAH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PANDUAN VERIFIKASI HIBAH OLEH SKPD</dc:title>
  <dc:creator>Khairul Zaman</dc:creator>
  <cp:lastModifiedBy>Khairul Zaman</cp:lastModifiedBy>
  <cp:revision>21</cp:revision>
  <cp:lastPrinted>2022-02-24T02:40:08Z</cp:lastPrinted>
  <dcterms:created xsi:type="dcterms:W3CDTF">2022-01-19T00:50:43Z</dcterms:created>
  <dcterms:modified xsi:type="dcterms:W3CDTF">2022-04-26T04:56:53Z</dcterms:modified>
</cp:coreProperties>
</file>